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1513"/>
    <a:srgbClr val="407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10/2/2015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785" y="1733266"/>
            <a:ext cx="99901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n w="28575">
                  <a:solidFill>
                    <a:srgbClr val="B01513"/>
                  </a:solidFill>
                </a:ln>
              </a:rPr>
              <a:t>Il est bon, ton…. ?</a:t>
            </a:r>
          </a:p>
          <a:p>
            <a:endParaRPr lang="fr-FR" sz="6000" dirty="0" smtClean="0">
              <a:ln w="28575">
                <a:solidFill>
                  <a:srgbClr val="B01513"/>
                </a:solidFill>
              </a:ln>
            </a:endParaRPr>
          </a:p>
          <a:p>
            <a:r>
              <a:rPr lang="fr-FR" sz="6000" dirty="0" smtClean="0">
                <a:ln w="28575">
                  <a:solidFill>
                    <a:srgbClr val="B01513"/>
                  </a:solidFill>
                </a:ln>
              </a:rPr>
              <a:t>Elle est bonne, ta… ?</a:t>
            </a:r>
            <a:endParaRPr lang="fr-FR" sz="6000" dirty="0">
              <a:ln w="28575">
                <a:solidFill>
                  <a:srgbClr val="B01513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23962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785" y="1733266"/>
            <a:ext cx="108909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n w="28575">
                  <a:solidFill>
                    <a:srgbClr val="B01513"/>
                  </a:solidFill>
                </a:ln>
              </a:rPr>
              <a:t>Est-ce que tu joues bien….?</a:t>
            </a:r>
            <a:endParaRPr lang="fr-FR" sz="6000" dirty="0">
              <a:ln w="28575">
                <a:solidFill>
                  <a:srgbClr val="B01513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288308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841" y="1119117"/>
            <a:ext cx="999016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n w="28575">
                  <a:solidFill>
                    <a:srgbClr val="B01513"/>
                  </a:solidFill>
                </a:ln>
              </a:rPr>
              <a:t>Tu as envie de (d’) …?</a:t>
            </a:r>
          </a:p>
          <a:p>
            <a:endParaRPr lang="fr-FR" sz="6000" dirty="0">
              <a:ln w="28575">
                <a:solidFill>
                  <a:srgbClr val="B01513"/>
                </a:solidFill>
              </a:ln>
            </a:endParaRPr>
          </a:p>
          <a:p>
            <a:r>
              <a:rPr lang="fr-FR" sz="6000" dirty="0" smtClean="0">
                <a:ln w="28575">
                  <a:solidFill>
                    <a:srgbClr val="B01513"/>
                  </a:solidFill>
                </a:ln>
              </a:rPr>
              <a:t>Ça te dit de (d’) …?</a:t>
            </a:r>
          </a:p>
          <a:p>
            <a:endParaRPr lang="fr-FR" sz="6000" dirty="0">
              <a:ln w="28575">
                <a:solidFill>
                  <a:srgbClr val="B01513"/>
                </a:solidFill>
              </a:ln>
            </a:endParaRPr>
          </a:p>
          <a:p>
            <a:r>
              <a:rPr lang="fr-FR" sz="6000" dirty="0" smtClean="0">
                <a:ln w="28575">
                  <a:solidFill>
                    <a:srgbClr val="B01513"/>
                  </a:solidFill>
                </a:ln>
              </a:rPr>
              <a:t>Tu veux …?</a:t>
            </a:r>
          </a:p>
        </p:txBody>
      </p:sp>
    </p:spTree>
    <p:extLst>
      <p:ext uri="{BB962C8B-B14F-4D97-AF65-F5344CB8AC3E}">
        <p14:creationId xmlns:p14="http://schemas.microsoft.com/office/powerpoint/2010/main" val="3208533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785" y="1733266"/>
            <a:ext cx="99901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n w="28575">
                  <a:solidFill>
                    <a:srgbClr val="B01513"/>
                  </a:solidFill>
                </a:ln>
              </a:rPr>
              <a:t>Qu’est-ce que tu penses de mon / ma/ mes ….?</a:t>
            </a:r>
            <a:endParaRPr lang="fr-FR" sz="6000" dirty="0">
              <a:ln w="28575">
                <a:solidFill>
                  <a:srgbClr val="B01513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63824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</TotalTime>
  <Words>50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2015-10-02T11:23:53Z</dcterms:created>
  <dcterms:modified xsi:type="dcterms:W3CDTF">2015-10-02T11:28:28Z</dcterms:modified>
</cp:coreProperties>
</file>